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76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31A29-65A6-4ED4-978F-B443E103D5F0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F9B29-7DC3-4D27-98D1-8EE26E029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43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8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07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5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44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57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3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72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62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268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023" y="2362200"/>
            <a:ext cx="5486401" cy="34802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10736" y="457200"/>
            <a:ext cx="3602976" cy="1107996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8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1704"/>
            <a:ext cx="4495800" cy="1107996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b="1" u="sng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085975"/>
            <a:ext cx="6553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হরিদাস সাহা</a:t>
            </a: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 (গণিত)</a:t>
            </a: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বিবিরপুকুর আদর্শ বালিকা উচ্চ বিদ্যালয়</a:t>
            </a: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কাহালু, বগুড়া।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নম্বর – ০১৭১৮১৬৯২৬১</a:t>
            </a: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০৮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55702"/>
            <a:ext cx="3530600" cy="2647950"/>
          </a:xfrm>
          <a:prstGeom prst="ellips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783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4232" y="306927"/>
            <a:ext cx="3392633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2695" y="2617352"/>
            <a:ext cx="3200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itchFamily="2" charset="0"/>
                <a:cs typeface="NikoshBAN" pitchFamily="2" charset="0"/>
              </a:rPr>
              <a:t>বিষয়ঃ গণিত</a:t>
            </a:r>
            <a:endParaRPr lang="en-US" sz="5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7400" y="1803747"/>
            <a:ext cx="34220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  <a:endParaRPr lang="en-US" sz="5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9869" y="3450624"/>
            <a:ext cx="55096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৯ম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ত্রিকোণমিতি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০২/০২/২০১৪ খ্রিঃ</a:t>
            </a:r>
            <a:endParaRPr lang="en-US" sz="5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2695" y="2633274"/>
            <a:ext cx="3200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itchFamily="2" charset="0"/>
                <a:cs typeface="NikoshBAN" pitchFamily="2" charset="0"/>
              </a:rPr>
              <a:t>বিষয়ঃ গণিত</a:t>
            </a:r>
            <a:endParaRPr lang="en-US" sz="5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1819669"/>
            <a:ext cx="34220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itchFamily="2" charset="0"/>
                <a:cs typeface="NikoshBAN" pitchFamily="2" charset="0"/>
              </a:rPr>
              <a:t>শ্রেণিঃ নবম</a:t>
            </a:r>
            <a:endParaRPr lang="en-US" sz="5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19869" y="3466546"/>
            <a:ext cx="550969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৯ম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ত্রিকোণমিতি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5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০২/০২/২০১৪ খ্রিঃ</a:t>
            </a:r>
            <a:endParaRPr lang="en-US" sz="5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79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7483" y="72334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latin typeface="NikoshBAN" pitchFamily="2" charset="0"/>
                <a:cs typeface="NikoshBAN" pitchFamily="2" charset="0"/>
              </a:rPr>
              <a:t>নিচের চিত্র দেখে বল</a:t>
            </a:r>
            <a:endParaRPr lang="en-US" sz="60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4890577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458604"/>
            <a:ext cx="3341996" cy="33419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5171207"/>
            <a:ext cx="3733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পিরামিড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6298" y="5171207"/>
            <a:ext cx="266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2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/>
        </p:nvSpPr>
        <p:spPr>
          <a:xfrm>
            <a:off x="914400" y="1113430"/>
            <a:ext cx="3657600" cy="327660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>
            <a:off x="5562600" y="1265830"/>
            <a:ext cx="3048000" cy="3124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66850" y="4979494"/>
            <a:ext cx="25527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সমকোণী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0" y="4979493"/>
            <a:ext cx="243840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সমদ্বিবাহু ত্রিভুজ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33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191000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66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2514600"/>
            <a:ext cx="73152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ত্রিকোণমিতিক অনুপাত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88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533400"/>
            <a:ext cx="3200400" cy="132343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en-US" sz="8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8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নফল</a:t>
            </a:r>
            <a:endParaRPr lang="en-US" sz="5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438400"/>
            <a:ext cx="8305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সূক্ষ্ণকোণের ত্রিকোণমিতিক অনুপাত বর্ণনা করতে পারবে।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সূক্ষ্ণকোণের ত্রিকোণমিতিক </a:t>
            </a:r>
            <a:r>
              <a:rPr lang="bn-BD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অনুপাত গুলোর মধ্যে পারস্পরিক সর্ম্পক নির্ণয় করতে পারবে।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ত্রিকোণমিতিক অভেদাবলী প্রমাণ ও প্রয়োগ করতে পারবে।</a:t>
            </a:r>
            <a:endParaRPr lang="bn-BD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Ø"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01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828800"/>
            <a:ext cx="6561446" cy="441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405705"/>
            <a:ext cx="5105400" cy="92333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24384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(অতিভুজ)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3124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(সন্নিহিত বাহু)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5817442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(বিপরীত বাহু)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43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701" y="55698"/>
            <a:ext cx="8695899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কর্মপত্র-০১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সময়ঃ০৫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771" y="1448178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থেকে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কোণের সাপেক্ষে বিপরীত বাহু,অতিভুজ,সন্নিহিত বাহু চিহ্নিত কর।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Triangle 3"/>
          <p:cNvSpPr/>
          <p:nvPr/>
        </p:nvSpPr>
        <p:spPr>
          <a:xfrm>
            <a:off x="3430746" y="3409639"/>
            <a:ext cx="3276600" cy="2057400"/>
          </a:xfrm>
          <a:prstGeom prst="rtTriangl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2" name="Arc 11"/>
          <p:cNvSpPr/>
          <p:nvPr/>
        </p:nvSpPr>
        <p:spPr>
          <a:xfrm rot="13634267">
            <a:off x="5599085" y="4718242"/>
            <a:ext cx="914400" cy="914400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98802" y="5344645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6971" y="535431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6600" y="2804701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Elbow Connector 5"/>
          <p:cNvCxnSpPr/>
          <p:nvPr/>
        </p:nvCxnSpPr>
        <p:spPr>
          <a:xfrm rot="16200000" flipH="1">
            <a:off x="3379414" y="4882346"/>
            <a:ext cx="631050" cy="538336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51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12" grpId="0" animBg="1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810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কর্মপত্র-০১ এর সমাধান</a:t>
            </a:r>
            <a:endParaRPr lang="en-US" sz="4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438400"/>
            <a:ext cx="5410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অতিভুজ        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 বাহু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BC</a:t>
            </a:r>
            <a:endParaRPr lang="bn-BD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সন্নিহিত বাহু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AB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2893" y="372242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</a:t>
            </a:r>
            <a:endParaRPr lang="en-US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905000"/>
            <a:ext cx="5486400" cy="40127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68621" y="2995486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 বাহু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9491705">
            <a:off x="3904570" y="2731920"/>
            <a:ext cx="106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অতিভুজ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1745" y="4191000"/>
            <a:ext cx="1398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সন্নিহিত বাহু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1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91718"/>
            <a:ext cx="8839200" cy="86177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কর্মপত্র-০২(জোড়ায় কাজ)    সময়ঃ০৬মিনিট 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100" y="1437608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tanA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4/3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হলে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কোণের অন্যান্য  ত্রিকোণমিতিক অনুপাতগুলো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নির্ণয় কর।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09900" y="3068219"/>
            <a:ext cx="2667000" cy="101566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সমাধান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391054"/>
            <a:ext cx="7239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 4/5     ;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=3/5         </a:t>
            </a:r>
          </a:p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=3/4       ;  </a:t>
            </a:r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=5/3</a:t>
            </a:r>
          </a:p>
          <a:p>
            <a:r>
              <a:rPr lang="en-U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CosecA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=5/4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33246" y="111457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</a:t>
            </a:r>
            <a:endParaRPr lang="en-US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828800"/>
            <a:ext cx="743829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3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981200"/>
            <a:ext cx="5538788" cy="39207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95388" y="1524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চিত্রটি লক্ষ্য কর</a:t>
            </a:r>
            <a:endParaRPr lang="en-US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86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50" y="533400"/>
            <a:ext cx="8267700" cy="8617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কর্মপত্র-০৩</a:t>
            </a:r>
            <a:r>
              <a:rPr lang="bn-BD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(দলগত কাজ) সময়ঃ০৮মিনিট</a:t>
            </a:r>
            <a:endParaRPr lang="en-US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438400"/>
            <a:ext cx="784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tanA+SinA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=m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tanA-SinA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=n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হয়,তবে দেখাও যে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m±-n±=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∙mn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2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457200"/>
            <a:ext cx="2819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8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779687"/>
            <a:ext cx="8153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বামপক্ষ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m±-n±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=(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tanA+SinA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)±-(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tanA-SinA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)±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=</a:t>
            </a:r>
            <a:r>
              <a:rPr lang="en-US" sz="3200" b="1" dirty="0"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tanA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SinA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4√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tan±A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Sin±A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4√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tan±A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(1-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Cos±A)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4√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tan±A-tan±A.Cos±A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4√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tan±A-Sin±A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=4√(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tanA+SinA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)(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tanA-SinA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∙mn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82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22830"/>
            <a:ext cx="2743200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2182" y="1896674"/>
            <a:ext cx="720601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০১। 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“Trigonometric”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শব্দটি কোন শব্দ থেকে এসেছে?</a:t>
            </a:r>
          </a:p>
          <a:p>
            <a:r>
              <a:rPr lang="bn-BD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(ক) ল্যাটিন       (খ) জার্মানি        (গ) গ্রিক         (ঘ)  ইটালী </a:t>
            </a:r>
            <a:endParaRPr lang="en-US" sz="2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০২।যদি 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SecA+tanA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5/2 </a:t>
            </a:r>
            <a:r>
              <a:rPr lang="bn-BD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হলে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SecA-tanA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মান কত?</a:t>
            </a:r>
          </a:p>
          <a:p>
            <a:r>
              <a:rPr lang="bn-BD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(ক)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5/3         (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2/3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(গ)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2/5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(ঘ)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5/4</a:t>
            </a:r>
          </a:p>
          <a:p>
            <a:endParaRPr lang="en-US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০৩। নিচের কোনটি সঠিক ?</a:t>
            </a:r>
          </a:p>
          <a:p>
            <a:r>
              <a:rPr lang="bn-BD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(ক)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Sin²A+ Cos²A=1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(খ)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tan±B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1-Sec²B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</a:t>
            </a:r>
          </a:p>
          <a:p>
            <a:r>
              <a:rPr lang="bn-BD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(গ) 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Sin±A-tan±A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BD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(ঘ)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Cot±A+Cosec±A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6191" y="5486400"/>
            <a:ext cx="65532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 ০১। (গ)  ;  ০২। (গ)  ;   ০৩।  (ক)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4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2746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219200"/>
            <a:ext cx="7696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সম্যসাঃ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p=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CosA+SinA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; q=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CosA-SinA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 r=∙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CosA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s=∙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SinA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হয়, তবে নিচের প্রশ্নগুলোর উত্তর দাও ।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ক. সমকোণী ত্রিভুজের বাহুগুলোর নাম লিখ।</a:t>
            </a:r>
          </a:p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p+q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)±-(p-q)±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মান নির্ণয় কর।</a:t>
            </a:r>
          </a:p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গ. যদি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p=r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 , তবে দেখাও যে ,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q=s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0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685800"/>
            <a:ext cx="2590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813" y="2074024"/>
            <a:ext cx="5969000" cy="3581400"/>
          </a:xfrm>
          <a:prstGeom prst="ellipse">
            <a:avLst/>
          </a:prstGeom>
          <a:ln w="63500" cap="rnd">
            <a:solidFill>
              <a:schemeClr val="bg2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699081" y="5843319"/>
            <a:ext cx="3734463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পিথাগোরাস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87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</TotalTime>
  <Words>423</Words>
  <Application>Microsoft Office PowerPoint</Application>
  <PresentationFormat>On-screen Show (4:3)</PresentationFormat>
  <Paragraphs>88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147</cp:revision>
  <dcterms:created xsi:type="dcterms:W3CDTF">2006-08-16T00:00:00Z</dcterms:created>
  <dcterms:modified xsi:type="dcterms:W3CDTF">2014-02-06T03:01:25Z</dcterms:modified>
</cp:coreProperties>
</file>